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67" r:id="rId4"/>
    <p:sldId id="337" r:id="rId5"/>
    <p:sldId id="349" r:id="rId6"/>
    <p:sldId id="350" r:id="rId7"/>
    <p:sldId id="352" r:id="rId8"/>
    <p:sldId id="351" r:id="rId9"/>
    <p:sldId id="353" r:id="rId10"/>
    <p:sldId id="354" r:id="rId11"/>
    <p:sldId id="355" r:id="rId12"/>
    <p:sldId id="356" r:id="rId13"/>
    <p:sldId id="357" r:id="rId14"/>
    <p:sldId id="360" r:id="rId15"/>
    <p:sldId id="358" r:id="rId16"/>
    <p:sldId id="359" r:id="rId17"/>
    <p:sldId id="34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ECDFB8-5297-4C14-B053-7E217B8AD674}" v="2662" dt="2019-05-05T02:44:39.1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Thornton" userId="9f1969b453f71bbb" providerId="LiveId" clId="{C189C7C9-4DA7-464E-B729-6709F1C6E6B2}"/>
    <pc:docChg chg="undo redo custSel addSld delSld modSld sldOrd">
      <pc:chgData name="Robert Thornton" userId="9f1969b453f71bbb" providerId="LiveId" clId="{C189C7C9-4DA7-464E-B729-6709F1C6E6B2}" dt="2019-05-05T02:44:39.152" v="2659" actId="2696"/>
      <pc:docMkLst>
        <pc:docMk/>
      </pc:docMkLst>
      <pc:sldChg chg="addSp delSp modSp del ord">
        <pc:chgData name="Robert Thornton" userId="9f1969b453f71bbb" providerId="LiveId" clId="{C189C7C9-4DA7-464E-B729-6709F1C6E6B2}" dt="2019-05-05T01:22:22.999" v="416" actId="2696"/>
        <pc:sldMkLst>
          <pc:docMk/>
          <pc:sldMk cId="4154850920" sldId="261"/>
        </pc:sldMkLst>
        <pc:spChg chg="mod">
          <ac:chgData name="Robert Thornton" userId="9f1969b453f71bbb" providerId="LiveId" clId="{C189C7C9-4DA7-464E-B729-6709F1C6E6B2}" dt="2019-05-05T01:11:27.464" v="102" actId="20577"/>
          <ac:spMkLst>
            <pc:docMk/>
            <pc:sldMk cId="4154850920" sldId="261"/>
            <ac:spMk id="2" creationId="{A8C95632-FC1E-490E-897A-57E7EF6F4E78}"/>
          </ac:spMkLst>
        </pc:spChg>
        <pc:spChg chg="mod">
          <ac:chgData name="Robert Thornton" userId="9f1969b453f71bbb" providerId="LiveId" clId="{C189C7C9-4DA7-464E-B729-6709F1C6E6B2}" dt="2019-05-05T01:18:33.643" v="294" actId="20577"/>
          <ac:spMkLst>
            <pc:docMk/>
            <pc:sldMk cId="4154850920" sldId="261"/>
            <ac:spMk id="13" creationId="{E7C750C0-1812-4958-B4B6-2FF0B4BA06AA}"/>
          </ac:spMkLst>
        </pc:spChg>
        <pc:picChg chg="del">
          <ac:chgData name="Robert Thornton" userId="9f1969b453f71bbb" providerId="LiveId" clId="{C189C7C9-4DA7-464E-B729-6709F1C6E6B2}" dt="2019-05-05T01:17:16.084" v="272" actId="478"/>
          <ac:picMkLst>
            <pc:docMk/>
            <pc:sldMk cId="4154850920" sldId="261"/>
            <ac:picMk id="4" creationId="{88C869E3-B015-4850-A031-CCF516AD5E00}"/>
          </ac:picMkLst>
        </pc:picChg>
        <pc:picChg chg="add del mod">
          <ac:chgData name="Robert Thornton" userId="9f1969b453f71bbb" providerId="LiveId" clId="{C189C7C9-4DA7-464E-B729-6709F1C6E6B2}" dt="2019-05-05T01:21:20.517" v="410" actId="478"/>
          <ac:picMkLst>
            <pc:docMk/>
            <pc:sldMk cId="4154850920" sldId="261"/>
            <ac:picMk id="5" creationId="{824E9956-80BE-49FB-AE4E-AEBE8DE8C69A}"/>
          </ac:picMkLst>
        </pc:picChg>
        <pc:picChg chg="add mod">
          <ac:chgData name="Robert Thornton" userId="9f1969b453f71bbb" providerId="LiveId" clId="{C189C7C9-4DA7-464E-B729-6709F1C6E6B2}" dt="2019-05-05T01:21:30.483" v="414" actId="1076"/>
          <ac:picMkLst>
            <pc:docMk/>
            <pc:sldMk cId="4154850920" sldId="261"/>
            <ac:picMk id="7" creationId="{ED56DA5D-E328-4946-8A4D-FAC647D05BCD}"/>
          </ac:picMkLst>
        </pc:picChg>
      </pc:sldChg>
      <pc:sldChg chg="modSp">
        <pc:chgData name="Robert Thornton" userId="9f1969b453f71bbb" providerId="LiveId" clId="{C189C7C9-4DA7-464E-B729-6709F1C6E6B2}" dt="2019-05-05T01:11:03.549" v="92" actId="14100"/>
        <pc:sldMkLst>
          <pc:docMk/>
          <pc:sldMk cId="1754616018" sldId="267"/>
        </pc:sldMkLst>
        <pc:spChg chg="mod">
          <ac:chgData name="Robert Thornton" userId="9f1969b453f71bbb" providerId="LiveId" clId="{C189C7C9-4DA7-464E-B729-6709F1C6E6B2}" dt="2019-05-05T01:09:30.162" v="90" actId="404"/>
          <ac:spMkLst>
            <pc:docMk/>
            <pc:sldMk cId="1754616018" sldId="267"/>
            <ac:spMk id="2" creationId="{2FC4503C-33B9-4D0E-8B5B-F53DE3B3C83C}"/>
          </ac:spMkLst>
        </pc:spChg>
        <pc:spChg chg="mod">
          <ac:chgData name="Robert Thornton" userId="9f1969b453f71bbb" providerId="LiveId" clId="{C189C7C9-4DA7-464E-B729-6709F1C6E6B2}" dt="2019-05-05T01:11:03.549" v="92" actId="14100"/>
          <ac:spMkLst>
            <pc:docMk/>
            <pc:sldMk cId="1754616018" sldId="267"/>
            <ac:spMk id="3" creationId="{7C421AC8-238B-46E7-AFAE-0AF38595F50A}"/>
          </ac:spMkLst>
        </pc:spChg>
      </pc:sldChg>
      <pc:sldChg chg="delSp modSp modAnim">
        <pc:chgData name="Robert Thornton" userId="9f1969b453f71bbb" providerId="LiveId" clId="{C189C7C9-4DA7-464E-B729-6709F1C6E6B2}" dt="2019-05-05T01:49:03.691" v="961"/>
        <pc:sldMkLst>
          <pc:docMk/>
          <pc:sldMk cId="1295925698" sldId="326"/>
        </pc:sldMkLst>
        <pc:spChg chg="mod">
          <ac:chgData name="Robert Thornton" userId="9f1969b453f71bbb" providerId="LiveId" clId="{C189C7C9-4DA7-464E-B729-6709F1C6E6B2}" dt="2019-05-05T01:49:03.691" v="961"/>
          <ac:spMkLst>
            <pc:docMk/>
            <pc:sldMk cId="1295925698" sldId="326"/>
            <ac:spMk id="2" creationId="{A8C95632-FC1E-490E-897A-57E7EF6F4E78}"/>
          </ac:spMkLst>
        </pc:spChg>
        <pc:spChg chg="mod">
          <ac:chgData name="Robert Thornton" userId="9f1969b453f71bbb" providerId="LiveId" clId="{C189C7C9-4DA7-464E-B729-6709F1C6E6B2}" dt="2019-05-05T01:28:46.670" v="544" actId="115"/>
          <ac:spMkLst>
            <pc:docMk/>
            <pc:sldMk cId="1295925698" sldId="326"/>
            <ac:spMk id="4" creationId="{9324C0B8-B923-401F-BE86-E1F72DA3FBCD}"/>
          </ac:spMkLst>
        </pc:spChg>
        <pc:spChg chg="mod">
          <ac:chgData name="Robert Thornton" userId="9f1969b453f71bbb" providerId="LiveId" clId="{C189C7C9-4DA7-464E-B729-6709F1C6E6B2}" dt="2019-05-05T01:28:14.746" v="540" actId="27636"/>
          <ac:spMkLst>
            <pc:docMk/>
            <pc:sldMk cId="1295925698" sldId="326"/>
            <ac:spMk id="13" creationId="{E7C750C0-1812-4958-B4B6-2FF0B4BA06AA}"/>
          </ac:spMkLst>
        </pc:spChg>
        <pc:picChg chg="del">
          <ac:chgData name="Robert Thornton" userId="9f1969b453f71bbb" providerId="LiveId" clId="{C189C7C9-4DA7-464E-B729-6709F1C6E6B2}" dt="2019-05-05T01:26:02.644" v="459" actId="478"/>
          <ac:picMkLst>
            <pc:docMk/>
            <pc:sldMk cId="1295925698" sldId="326"/>
            <ac:picMk id="8" creationId="{2876A1B0-8974-47C9-B683-1F48F4FD929B}"/>
          </ac:picMkLst>
        </pc:picChg>
      </pc:sldChg>
      <pc:sldChg chg="del">
        <pc:chgData name="Robert Thornton" userId="9f1969b453f71bbb" providerId="LiveId" clId="{C189C7C9-4DA7-464E-B729-6709F1C6E6B2}" dt="2019-05-05T02:34:55.147" v="2211" actId="2696"/>
        <pc:sldMkLst>
          <pc:docMk/>
          <pc:sldMk cId="58696447" sldId="327"/>
        </pc:sldMkLst>
      </pc:sldChg>
      <pc:sldChg chg="del">
        <pc:chgData name="Robert Thornton" userId="9f1969b453f71bbb" providerId="LiveId" clId="{C189C7C9-4DA7-464E-B729-6709F1C6E6B2}" dt="2019-05-05T02:34:56.585" v="2212" actId="2696"/>
        <pc:sldMkLst>
          <pc:docMk/>
          <pc:sldMk cId="2742425667" sldId="328"/>
        </pc:sldMkLst>
      </pc:sldChg>
      <pc:sldChg chg="del">
        <pc:chgData name="Robert Thornton" userId="9f1969b453f71bbb" providerId="LiveId" clId="{C189C7C9-4DA7-464E-B729-6709F1C6E6B2}" dt="2019-05-05T02:34:57.088" v="2213" actId="2696"/>
        <pc:sldMkLst>
          <pc:docMk/>
          <pc:sldMk cId="320613922" sldId="329"/>
        </pc:sldMkLst>
      </pc:sldChg>
      <pc:sldChg chg="del">
        <pc:chgData name="Robert Thornton" userId="9f1969b453f71bbb" providerId="LiveId" clId="{C189C7C9-4DA7-464E-B729-6709F1C6E6B2}" dt="2019-05-05T02:34:57.630" v="2214" actId="2696"/>
        <pc:sldMkLst>
          <pc:docMk/>
          <pc:sldMk cId="2500725965" sldId="330"/>
        </pc:sldMkLst>
      </pc:sldChg>
      <pc:sldChg chg="del">
        <pc:chgData name="Robert Thornton" userId="9f1969b453f71bbb" providerId="LiveId" clId="{C189C7C9-4DA7-464E-B729-6709F1C6E6B2}" dt="2019-05-05T02:34:58.045" v="2215" actId="2696"/>
        <pc:sldMkLst>
          <pc:docMk/>
          <pc:sldMk cId="2198955703" sldId="331"/>
        </pc:sldMkLst>
      </pc:sldChg>
      <pc:sldChg chg="del">
        <pc:chgData name="Robert Thornton" userId="9f1969b453f71bbb" providerId="LiveId" clId="{C189C7C9-4DA7-464E-B729-6709F1C6E6B2}" dt="2019-05-05T02:34:58.566" v="2216" actId="2696"/>
        <pc:sldMkLst>
          <pc:docMk/>
          <pc:sldMk cId="55110534" sldId="332"/>
        </pc:sldMkLst>
      </pc:sldChg>
      <pc:sldChg chg="del">
        <pc:chgData name="Robert Thornton" userId="9f1969b453f71bbb" providerId="LiveId" clId="{C189C7C9-4DA7-464E-B729-6709F1C6E6B2}" dt="2019-05-05T02:34:59.130" v="2217" actId="2696"/>
        <pc:sldMkLst>
          <pc:docMk/>
          <pc:sldMk cId="2520225908" sldId="333"/>
        </pc:sldMkLst>
      </pc:sldChg>
      <pc:sldChg chg="del">
        <pc:chgData name="Robert Thornton" userId="9f1969b453f71bbb" providerId="LiveId" clId="{C189C7C9-4DA7-464E-B729-6709F1C6E6B2}" dt="2019-05-05T02:34:59.673" v="2218" actId="2696"/>
        <pc:sldMkLst>
          <pc:docMk/>
          <pc:sldMk cId="2767520948" sldId="334"/>
        </pc:sldMkLst>
      </pc:sldChg>
      <pc:sldChg chg="del">
        <pc:chgData name="Robert Thornton" userId="9f1969b453f71bbb" providerId="LiveId" clId="{C189C7C9-4DA7-464E-B729-6709F1C6E6B2}" dt="2019-05-05T02:35:00.844" v="2219" actId="2696"/>
        <pc:sldMkLst>
          <pc:docMk/>
          <pc:sldMk cId="3252281837" sldId="335"/>
        </pc:sldMkLst>
      </pc:sldChg>
      <pc:sldChg chg="del">
        <pc:chgData name="Robert Thornton" userId="9f1969b453f71bbb" providerId="LiveId" clId="{C189C7C9-4DA7-464E-B729-6709F1C6E6B2}" dt="2019-05-05T02:44:39.152" v="2659" actId="2696"/>
        <pc:sldMkLst>
          <pc:docMk/>
          <pc:sldMk cId="1414150508" sldId="336"/>
        </pc:sldMkLst>
      </pc:sldChg>
      <pc:sldChg chg="addSp modSp add modAnim">
        <pc:chgData name="Robert Thornton" userId="9f1969b453f71bbb" providerId="LiveId" clId="{C189C7C9-4DA7-464E-B729-6709F1C6E6B2}" dt="2019-05-05T01:37:22.833" v="801"/>
        <pc:sldMkLst>
          <pc:docMk/>
          <pc:sldMk cId="1885943494" sldId="337"/>
        </pc:sldMkLst>
        <pc:spChg chg="add mod">
          <ac:chgData name="Robert Thornton" userId="9f1969b453f71bbb" providerId="LiveId" clId="{C189C7C9-4DA7-464E-B729-6709F1C6E6B2}" dt="2019-05-05T01:37:17.793" v="800" actId="1076"/>
          <ac:spMkLst>
            <pc:docMk/>
            <pc:sldMk cId="1885943494" sldId="337"/>
            <ac:spMk id="3" creationId="{69C4EE66-3DC0-4066-A221-811E888B70F8}"/>
          </ac:spMkLst>
        </pc:spChg>
        <pc:spChg chg="mod">
          <ac:chgData name="Robert Thornton" userId="9f1969b453f71bbb" providerId="LiveId" clId="{C189C7C9-4DA7-464E-B729-6709F1C6E6B2}" dt="2019-05-05T01:25:39.573" v="458" actId="20577"/>
          <ac:spMkLst>
            <pc:docMk/>
            <pc:sldMk cId="1885943494" sldId="337"/>
            <ac:spMk id="13" creationId="{E7C750C0-1812-4958-B4B6-2FF0B4BA06AA}"/>
          </ac:spMkLst>
        </pc:spChg>
        <pc:picChg chg="mod">
          <ac:chgData name="Robert Thornton" userId="9f1969b453f71bbb" providerId="LiveId" clId="{C189C7C9-4DA7-464E-B729-6709F1C6E6B2}" dt="2019-05-05T01:19:11.440" v="337" actId="1076"/>
          <ac:picMkLst>
            <pc:docMk/>
            <pc:sldMk cId="1885943494" sldId="337"/>
            <ac:picMk id="5" creationId="{824E9956-80BE-49FB-AE4E-AEBE8DE8C69A}"/>
          </ac:picMkLst>
        </pc:picChg>
      </pc:sldChg>
      <pc:sldChg chg="modSp add">
        <pc:chgData name="Robert Thornton" userId="9f1969b453f71bbb" providerId="LiveId" clId="{C189C7C9-4DA7-464E-B729-6709F1C6E6B2}" dt="2019-05-05T01:36:49.387" v="796" actId="1076"/>
        <pc:sldMkLst>
          <pc:docMk/>
          <pc:sldMk cId="4284062333" sldId="338"/>
        </pc:sldMkLst>
        <pc:picChg chg="mod">
          <ac:chgData name="Robert Thornton" userId="9f1969b453f71bbb" providerId="LiveId" clId="{C189C7C9-4DA7-464E-B729-6709F1C6E6B2}" dt="2019-05-05T01:36:49.387" v="796" actId="1076"/>
          <ac:picMkLst>
            <pc:docMk/>
            <pc:sldMk cId="4284062333" sldId="338"/>
            <ac:picMk id="7" creationId="{ED56DA5D-E328-4946-8A4D-FAC647D05BCD}"/>
          </ac:picMkLst>
        </pc:picChg>
      </pc:sldChg>
      <pc:sldChg chg="addSp delSp modSp add modAnim">
        <pc:chgData name="Robert Thornton" userId="9f1969b453f71bbb" providerId="LiveId" clId="{C189C7C9-4DA7-464E-B729-6709F1C6E6B2}" dt="2019-05-05T01:49:11.128" v="964"/>
        <pc:sldMkLst>
          <pc:docMk/>
          <pc:sldMk cId="2929077053" sldId="339"/>
        </pc:sldMkLst>
        <pc:spChg chg="mod">
          <ac:chgData name="Robert Thornton" userId="9f1969b453f71bbb" providerId="LiveId" clId="{C189C7C9-4DA7-464E-B729-6709F1C6E6B2}" dt="2019-05-05T01:49:11.128" v="964"/>
          <ac:spMkLst>
            <pc:docMk/>
            <pc:sldMk cId="2929077053" sldId="339"/>
            <ac:spMk id="2" creationId="{A8C95632-FC1E-490E-897A-57E7EF6F4E78}"/>
          </ac:spMkLst>
        </pc:spChg>
        <pc:spChg chg="mod">
          <ac:chgData name="Robert Thornton" userId="9f1969b453f71bbb" providerId="LiveId" clId="{C189C7C9-4DA7-464E-B729-6709F1C6E6B2}" dt="2019-05-05T01:34:42.945" v="795" actId="1076"/>
          <ac:spMkLst>
            <pc:docMk/>
            <pc:sldMk cId="2929077053" sldId="339"/>
            <ac:spMk id="4" creationId="{9324C0B8-B923-401F-BE86-E1F72DA3FBCD}"/>
          </ac:spMkLst>
        </pc:spChg>
        <pc:spChg chg="add mod">
          <ac:chgData name="Robert Thornton" userId="9f1969b453f71bbb" providerId="LiveId" clId="{C189C7C9-4DA7-464E-B729-6709F1C6E6B2}" dt="2019-05-05T01:42:24.872" v="827" actId="1076"/>
          <ac:spMkLst>
            <pc:docMk/>
            <pc:sldMk cId="2929077053" sldId="339"/>
            <ac:spMk id="6" creationId="{875FA5DB-CA97-428B-BDF0-098DAB9857B7}"/>
          </ac:spMkLst>
        </pc:spChg>
        <pc:spChg chg="mod">
          <ac:chgData name="Robert Thornton" userId="9f1969b453f71bbb" providerId="LiveId" clId="{C189C7C9-4DA7-464E-B729-6709F1C6E6B2}" dt="2019-05-05T01:34:31.899" v="793" actId="20577"/>
          <ac:spMkLst>
            <pc:docMk/>
            <pc:sldMk cId="2929077053" sldId="339"/>
            <ac:spMk id="13" creationId="{E7C750C0-1812-4958-B4B6-2FF0B4BA06AA}"/>
          </ac:spMkLst>
        </pc:spChg>
        <pc:picChg chg="add del mod">
          <ac:chgData name="Robert Thornton" userId="9f1969b453f71bbb" providerId="LiveId" clId="{C189C7C9-4DA7-464E-B729-6709F1C6E6B2}" dt="2019-05-05T01:38:16.738" v="806" actId="478"/>
          <ac:picMkLst>
            <pc:docMk/>
            <pc:sldMk cId="2929077053" sldId="339"/>
            <ac:picMk id="5" creationId="{54FA9EFD-B1D3-4A4E-A913-1F199708F955}"/>
          </ac:picMkLst>
        </pc:picChg>
        <pc:picChg chg="add del mod">
          <ac:chgData name="Robert Thornton" userId="9f1969b453f71bbb" providerId="LiveId" clId="{C189C7C9-4DA7-464E-B729-6709F1C6E6B2}" dt="2019-05-05T01:41:00.029" v="816" actId="478"/>
          <ac:picMkLst>
            <pc:docMk/>
            <pc:sldMk cId="2929077053" sldId="339"/>
            <ac:picMk id="8" creationId="{41C15A33-C605-4EDE-9A67-4BA01B28B70B}"/>
          </ac:picMkLst>
        </pc:picChg>
        <pc:picChg chg="add mod">
          <ac:chgData name="Robert Thornton" userId="9f1969b453f71bbb" providerId="LiveId" clId="{C189C7C9-4DA7-464E-B729-6709F1C6E6B2}" dt="2019-05-05T01:42:27.392" v="828" actId="1076"/>
          <ac:picMkLst>
            <pc:docMk/>
            <pc:sldMk cId="2929077053" sldId="339"/>
            <ac:picMk id="1026" creationId="{B0D5DAFC-2194-4885-9544-71C72B7A17F4}"/>
          </ac:picMkLst>
        </pc:picChg>
      </pc:sldChg>
      <pc:sldChg chg="addSp delSp modSp add delAnim modAnim">
        <pc:chgData name="Robert Thornton" userId="9f1969b453f71bbb" providerId="LiveId" clId="{C189C7C9-4DA7-464E-B729-6709F1C6E6B2}" dt="2019-05-05T01:51:18.061" v="1025"/>
        <pc:sldMkLst>
          <pc:docMk/>
          <pc:sldMk cId="2163563657" sldId="340"/>
        </pc:sldMkLst>
        <pc:spChg chg="mod">
          <ac:chgData name="Robert Thornton" userId="9f1969b453f71bbb" providerId="LiveId" clId="{C189C7C9-4DA7-464E-B729-6709F1C6E6B2}" dt="2019-05-05T01:49:15.260" v="965"/>
          <ac:spMkLst>
            <pc:docMk/>
            <pc:sldMk cId="2163563657" sldId="340"/>
            <ac:spMk id="2" creationId="{A8C95632-FC1E-490E-897A-57E7EF6F4E78}"/>
          </ac:spMkLst>
        </pc:spChg>
        <pc:spChg chg="mod">
          <ac:chgData name="Robert Thornton" userId="9f1969b453f71bbb" providerId="LiveId" clId="{C189C7C9-4DA7-464E-B729-6709F1C6E6B2}" dt="2019-05-05T01:51:18.061" v="1025"/>
          <ac:spMkLst>
            <pc:docMk/>
            <pc:sldMk cId="2163563657" sldId="340"/>
            <ac:spMk id="4" creationId="{9324C0B8-B923-401F-BE86-E1F72DA3FBCD}"/>
          </ac:spMkLst>
        </pc:spChg>
        <pc:spChg chg="mod">
          <ac:chgData name="Robert Thornton" userId="9f1969b453f71bbb" providerId="LiveId" clId="{C189C7C9-4DA7-464E-B729-6709F1C6E6B2}" dt="2019-05-05T01:48:28.258" v="959" actId="1076"/>
          <ac:spMkLst>
            <pc:docMk/>
            <pc:sldMk cId="2163563657" sldId="340"/>
            <ac:spMk id="6" creationId="{875FA5DB-CA97-428B-BDF0-098DAB9857B7}"/>
          </ac:spMkLst>
        </pc:spChg>
        <pc:spChg chg="mod">
          <ac:chgData name="Robert Thornton" userId="9f1969b453f71bbb" providerId="LiveId" clId="{C189C7C9-4DA7-464E-B729-6709F1C6E6B2}" dt="2019-05-05T01:47:48.116" v="953" actId="14100"/>
          <ac:spMkLst>
            <pc:docMk/>
            <pc:sldMk cId="2163563657" sldId="340"/>
            <ac:spMk id="13" creationId="{E7C750C0-1812-4958-B4B6-2FF0B4BA06AA}"/>
          </ac:spMkLst>
        </pc:spChg>
        <pc:picChg chg="add mod modCrop">
          <ac:chgData name="Robert Thornton" userId="9f1969b453f71bbb" providerId="LiveId" clId="{C189C7C9-4DA7-464E-B729-6709F1C6E6B2}" dt="2019-05-05T01:48:31.452" v="960" actId="1076"/>
          <ac:picMkLst>
            <pc:docMk/>
            <pc:sldMk cId="2163563657" sldId="340"/>
            <ac:picMk id="3" creationId="{E4FAB667-86DC-4AF0-BD96-424766361B1A}"/>
          </ac:picMkLst>
        </pc:picChg>
        <pc:picChg chg="del">
          <ac:chgData name="Robert Thornton" userId="9f1969b453f71bbb" providerId="LiveId" clId="{C189C7C9-4DA7-464E-B729-6709F1C6E6B2}" dt="2019-05-05T01:46:45.615" v="929" actId="478"/>
          <ac:picMkLst>
            <pc:docMk/>
            <pc:sldMk cId="2163563657" sldId="340"/>
            <ac:picMk id="1026" creationId="{B0D5DAFC-2194-4885-9544-71C72B7A17F4}"/>
          </ac:picMkLst>
        </pc:picChg>
      </pc:sldChg>
      <pc:sldChg chg="delSp modSp add delAnim modAnim">
        <pc:chgData name="Robert Thornton" userId="9f1969b453f71bbb" providerId="LiveId" clId="{C189C7C9-4DA7-464E-B729-6709F1C6E6B2}" dt="2019-05-05T01:56:12.819" v="1152" actId="6549"/>
        <pc:sldMkLst>
          <pc:docMk/>
          <pc:sldMk cId="1597324160" sldId="341"/>
        </pc:sldMkLst>
        <pc:spChg chg="mod">
          <ac:chgData name="Robert Thornton" userId="9f1969b453f71bbb" providerId="LiveId" clId="{C189C7C9-4DA7-464E-B729-6709F1C6E6B2}" dt="2019-05-05T01:55:35.374" v="1121" actId="20577"/>
          <ac:spMkLst>
            <pc:docMk/>
            <pc:sldMk cId="1597324160" sldId="341"/>
            <ac:spMk id="4" creationId="{9324C0B8-B923-401F-BE86-E1F72DA3FBCD}"/>
          </ac:spMkLst>
        </pc:spChg>
        <pc:spChg chg="del">
          <ac:chgData name="Robert Thornton" userId="9f1969b453f71bbb" providerId="LiveId" clId="{C189C7C9-4DA7-464E-B729-6709F1C6E6B2}" dt="2019-05-05T01:52:58.973" v="1065" actId="478"/>
          <ac:spMkLst>
            <pc:docMk/>
            <pc:sldMk cId="1597324160" sldId="341"/>
            <ac:spMk id="6" creationId="{875FA5DB-CA97-428B-BDF0-098DAB9857B7}"/>
          </ac:spMkLst>
        </pc:spChg>
        <pc:spChg chg="mod">
          <ac:chgData name="Robert Thornton" userId="9f1969b453f71bbb" providerId="LiveId" clId="{C189C7C9-4DA7-464E-B729-6709F1C6E6B2}" dt="2019-05-05T01:56:12.819" v="1152" actId="6549"/>
          <ac:spMkLst>
            <pc:docMk/>
            <pc:sldMk cId="1597324160" sldId="341"/>
            <ac:spMk id="13" creationId="{E7C750C0-1812-4958-B4B6-2FF0B4BA06AA}"/>
          </ac:spMkLst>
        </pc:spChg>
        <pc:picChg chg="del">
          <ac:chgData name="Robert Thornton" userId="9f1969b453f71bbb" providerId="LiveId" clId="{C189C7C9-4DA7-464E-B729-6709F1C6E6B2}" dt="2019-05-05T01:52:55.808" v="1064" actId="478"/>
          <ac:picMkLst>
            <pc:docMk/>
            <pc:sldMk cId="1597324160" sldId="341"/>
            <ac:picMk id="3" creationId="{E4FAB667-86DC-4AF0-BD96-424766361B1A}"/>
          </ac:picMkLst>
        </pc:picChg>
      </pc:sldChg>
      <pc:sldChg chg="addSp delSp modSp add">
        <pc:chgData name="Robert Thornton" userId="9f1969b453f71bbb" providerId="LiveId" clId="{C189C7C9-4DA7-464E-B729-6709F1C6E6B2}" dt="2019-05-05T02:00:01.510" v="1327" actId="20577"/>
        <pc:sldMkLst>
          <pc:docMk/>
          <pc:sldMk cId="1352755209" sldId="342"/>
        </pc:sldMkLst>
        <pc:spChg chg="add del mod">
          <ac:chgData name="Robert Thornton" userId="9f1969b453f71bbb" providerId="LiveId" clId="{C189C7C9-4DA7-464E-B729-6709F1C6E6B2}" dt="2019-05-05T01:58:54.749" v="1312" actId="478"/>
          <ac:spMkLst>
            <pc:docMk/>
            <pc:sldMk cId="1352755209" sldId="342"/>
            <ac:spMk id="4" creationId="{9324C0B8-B923-401F-BE86-E1F72DA3FBCD}"/>
          </ac:spMkLst>
        </pc:spChg>
        <pc:spChg chg="mod">
          <ac:chgData name="Robert Thornton" userId="9f1969b453f71bbb" providerId="LiveId" clId="{C189C7C9-4DA7-464E-B729-6709F1C6E6B2}" dt="2019-05-05T02:00:01.510" v="1327" actId="20577"/>
          <ac:spMkLst>
            <pc:docMk/>
            <pc:sldMk cId="1352755209" sldId="342"/>
            <ac:spMk id="13" creationId="{E7C750C0-1812-4958-B4B6-2FF0B4BA06AA}"/>
          </ac:spMkLst>
        </pc:spChg>
        <pc:picChg chg="add mod">
          <ac:chgData name="Robert Thornton" userId="9f1969b453f71bbb" providerId="LiveId" clId="{C189C7C9-4DA7-464E-B729-6709F1C6E6B2}" dt="2019-05-05T01:59:23.778" v="1319" actId="1076"/>
          <ac:picMkLst>
            <pc:docMk/>
            <pc:sldMk cId="1352755209" sldId="342"/>
            <ac:picMk id="5" creationId="{545642FB-A48B-4AF9-A647-33AAE42404FF}"/>
          </ac:picMkLst>
        </pc:picChg>
      </pc:sldChg>
      <pc:sldChg chg="modSp add modTransition">
        <pc:chgData name="Robert Thornton" userId="9f1969b453f71bbb" providerId="LiveId" clId="{C189C7C9-4DA7-464E-B729-6709F1C6E6B2}" dt="2019-05-05T02:13:41.807" v="1416" actId="20577"/>
        <pc:sldMkLst>
          <pc:docMk/>
          <pc:sldMk cId="3794025904" sldId="343"/>
        </pc:sldMkLst>
        <pc:spChg chg="mod">
          <ac:chgData name="Robert Thornton" userId="9f1969b453f71bbb" providerId="LiveId" clId="{C189C7C9-4DA7-464E-B729-6709F1C6E6B2}" dt="2019-05-05T02:13:31.786" v="1414" actId="20577"/>
          <ac:spMkLst>
            <pc:docMk/>
            <pc:sldMk cId="3794025904" sldId="343"/>
            <ac:spMk id="4" creationId="{9324C0B8-B923-401F-BE86-E1F72DA3FBCD}"/>
          </ac:spMkLst>
        </pc:spChg>
        <pc:spChg chg="mod">
          <ac:chgData name="Robert Thornton" userId="9f1969b453f71bbb" providerId="LiveId" clId="{C189C7C9-4DA7-464E-B729-6709F1C6E6B2}" dt="2019-05-05T02:13:41.807" v="1416" actId="20577"/>
          <ac:spMkLst>
            <pc:docMk/>
            <pc:sldMk cId="3794025904" sldId="343"/>
            <ac:spMk id="13" creationId="{E7C750C0-1812-4958-B4B6-2FF0B4BA06AA}"/>
          </ac:spMkLst>
        </pc:spChg>
      </pc:sldChg>
      <pc:sldChg chg="modSp add modAnim">
        <pc:chgData name="Robert Thornton" userId="9f1969b453f71bbb" providerId="LiveId" clId="{C189C7C9-4DA7-464E-B729-6709F1C6E6B2}" dt="2019-05-05T02:26:36.674" v="1858" actId="14100"/>
        <pc:sldMkLst>
          <pc:docMk/>
          <pc:sldMk cId="1395653452" sldId="344"/>
        </pc:sldMkLst>
        <pc:spChg chg="mod">
          <ac:chgData name="Robert Thornton" userId="9f1969b453f71bbb" providerId="LiveId" clId="{C189C7C9-4DA7-464E-B729-6709F1C6E6B2}" dt="2019-05-05T02:23:58.589" v="1817" actId="1076"/>
          <ac:spMkLst>
            <pc:docMk/>
            <pc:sldMk cId="1395653452" sldId="344"/>
            <ac:spMk id="4" creationId="{9324C0B8-B923-401F-BE86-E1F72DA3FBCD}"/>
          </ac:spMkLst>
        </pc:spChg>
        <pc:spChg chg="mod">
          <ac:chgData name="Robert Thornton" userId="9f1969b453f71bbb" providerId="LiveId" clId="{C189C7C9-4DA7-464E-B729-6709F1C6E6B2}" dt="2019-05-05T02:26:36.674" v="1858" actId="14100"/>
          <ac:spMkLst>
            <pc:docMk/>
            <pc:sldMk cId="1395653452" sldId="344"/>
            <ac:spMk id="13" creationId="{E7C750C0-1812-4958-B4B6-2FF0B4BA06AA}"/>
          </ac:spMkLst>
        </pc:spChg>
      </pc:sldChg>
      <pc:sldChg chg="addSp modSp add modAnim">
        <pc:chgData name="Robert Thornton" userId="9f1969b453f71bbb" providerId="LiveId" clId="{C189C7C9-4DA7-464E-B729-6709F1C6E6B2}" dt="2019-05-05T02:40:09.206" v="2303" actId="1076"/>
        <pc:sldMkLst>
          <pc:docMk/>
          <pc:sldMk cId="3962808769" sldId="345"/>
        </pc:sldMkLst>
        <pc:spChg chg="add mod">
          <ac:chgData name="Robert Thornton" userId="9f1969b453f71bbb" providerId="LiveId" clId="{C189C7C9-4DA7-464E-B729-6709F1C6E6B2}" dt="2019-05-05T02:40:09.206" v="2303" actId="1076"/>
          <ac:spMkLst>
            <pc:docMk/>
            <pc:sldMk cId="3962808769" sldId="345"/>
            <ac:spMk id="3" creationId="{9FF47CC3-3FB3-4130-8202-0BBA6C82A523}"/>
          </ac:spMkLst>
        </pc:spChg>
        <pc:spChg chg="mod">
          <ac:chgData name="Robert Thornton" userId="9f1969b453f71bbb" providerId="LiveId" clId="{C189C7C9-4DA7-464E-B729-6709F1C6E6B2}" dt="2019-05-05T02:37:45.223" v="2295" actId="14100"/>
          <ac:spMkLst>
            <pc:docMk/>
            <pc:sldMk cId="3962808769" sldId="345"/>
            <ac:spMk id="4" creationId="{9324C0B8-B923-401F-BE86-E1F72DA3FBCD}"/>
          </ac:spMkLst>
        </pc:spChg>
        <pc:spChg chg="mod">
          <ac:chgData name="Robert Thornton" userId="9f1969b453f71bbb" providerId="LiveId" clId="{C189C7C9-4DA7-464E-B729-6709F1C6E6B2}" dt="2019-05-05T02:35:21.090" v="2221" actId="20577"/>
          <ac:spMkLst>
            <pc:docMk/>
            <pc:sldMk cId="3962808769" sldId="345"/>
            <ac:spMk id="13" creationId="{E7C750C0-1812-4958-B4B6-2FF0B4BA06AA}"/>
          </ac:spMkLst>
        </pc:spChg>
      </pc:sldChg>
      <pc:sldChg chg="delSp modSp add modAnim">
        <pc:chgData name="Robert Thornton" userId="9f1969b453f71bbb" providerId="LiveId" clId="{C189C7C9-4DA7-464E-B729-6709F1C6E6B2}" dt="2019-05-05T02:44:34.303" v="2658" actId="20577"/>
        <pc:sldMkLst>
          <pc:docMk/>
          <pc:sldMk cId="3693749270" sldId="346"/>
        </pc:sldMkLst>
        <pc:spChg chg="del mod">
          <ac:chgData name="Robert Thornton" userId="9f1969b453f71bbb" providerId="LiveId" clId="{C189C7C9-4DA7-464E-B729-6709F1C6E6B2}" dt="2019-05-05T02:35:44.857" v="2224" actId="478"/>
          <ac:spMkLst>
            <pc:docMk/>
            <pc:sldMk cId="3693749270" sldId="346"/>
            <ac:spMk id="4" creationId="{9324C0B8-B923-401F-BE86-E1F72DA3FBCD}"/>
          </ac:spMkLst>
        </pc:spChg>
        <pc:spChg chg="mod">
          <ac:chgData name="Robert Thornton" userId="9f1969b453f71bbb" providerId="LiveId" clId="{C189C7C9-4DA7-464E-B729-6709F1C6E6B2}" dt="2019-05-05T02:44:34.303" v="2658" actId="20577"/>
          <ac:spMkLst>
            <pc:docMk/>
            <pc:sldMk cId="3693749270" sldId="346"/>
            <ac:spMk id="13" creationId="{E7C750C0-1812-4958-B4B6-2FF0B4BA06A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2F914-D082-43E4-B418-0BAEDA933F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FFBBAF-39F1-4CB9-B779-4EC1FF13E6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1D7F6-7FA7-4A25-A6C8-2EE5DD3E8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8493B-E0B3-4366-8EF0-F904879AC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A9F70-25C3-4814-841B-60A8B00E0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46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FCDBD-D7A9-4FED-841F-F4BD16BAB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DECA7B-EC62-4480-B5CC-914C2CE764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02D74-8ECB-4BE0-AC73-46C17BE2C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43617-9FF9-4D6A-880F-091274CD4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C3DDA-FA77-4C49-AA18-CF5BB0834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54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A62A21-8AAF-4B3E-A940-CD6EC36E54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07C451-2729-48CC-A548-0CD926F43E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A898C-A7E1-44DB-AA16-0611616B6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91DA0-BF66-413E-8AB8-D9B01A08E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30001-79A7-4F63-8BBE-0A78D2594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50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59CD4-A396-4EDD-8D4E-46D9C99AC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902D8-8BC2-4523-BE5C-02F44097E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13B92-6EDA-4670-AE63-E61EB4AD5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E00CA-15A9-4F69-A5F2-D2F3BE4BA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A908E-79C2-4BCC-AF1D-365A0F6D6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58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9AB08-04E6-454F-B4FF-8C4C7E1C4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DC9CB1-0B74-4B9F-8C8E-DAB73AE03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3DC1D-3445-4C4C-91F5-57E9ABFA0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6FEC1-5410-45B5-967F-17ABB9320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E4270-DE5E-42E5-995C-E0ABF270A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94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1A02D-7441-4769-B25A-6B9D61E79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AF21D-5162-4ACB-BEED-CE2B8EC01F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D5CED1-E706-47DF-99C9-04C158713D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4B0DCD-0C79-43E7-953E-7730EA085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9020FC-E574-4E25-B9CE-B1D7FE373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03D5B-FB40-4ABD-B580-29C3894FC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93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DC192-8F56-418D-8CB2-844DB1822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0F0D97-3A0A-487C-8E98-5FE30E932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968B5C-F678-45EE-98C6-8E9A9ACADB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CCB648-DFE6-4DE9-881A-51EE0C6465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19B9FA-4424-4C74-AB25-E13B7C8AB7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B5E177-2F09-41F4-B36E-D50D0560D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4DBB68-2E03-4C79-B680-6D5821B99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B76461-EBDF-4BF4-9921-C131413A4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7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FE516-FF7C-4B4D-B1F0-DDB013017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DBA6A2-600C-487F-A820-25EC6DFBB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793AC8-6DDD-4859-880E-F15A344E4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8291D3-3D6A-490B-90AB-60E1574FD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19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B2D07E-B0E1-4D7E-A63F-C1AA74341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E24CF7-25FB-43CA-BF31-1BFA92495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024A3-8569-487A-9B24-564E469A7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27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D358D-70E0-4264-8B60-602E8EB11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B865B-2686-44E0-9F96-BD7AE9556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3C423-20D0-48B9-B805-518036648A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9E4C26-7F9F-44D6-AF36-F005DA094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B663E6-500C-4895-9C76-F5DA42ACD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A28C4E-C7B0-4C4C-9219-3FDB7FC0D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460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06B56-AA49-4861-B139-D2ADE2FF8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938D95-6BD7-4040-B263-8B19262149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C99E23-C569-4E98-996A-5BDAC171CB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C837CD-94CE-4B57-8D78-D868ED792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7BB955-1C6C-4D3D-A81E-4A49D4458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8FD67E-E4EC-4445-923C-D631D35A5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84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3">
                <a:lumMod val="70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6A8762-7B1F-44DB-80AA-763822AFB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1FAF74-7AF2-4664-A22E-22ED0DB16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7CB52-33E4-468A-B4A3-7ADF0C181B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B4CE1-76C8-49A3-AD5E-7279E1E998B7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21305-4735-4B70-B1AE-DB4CA35C17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CC810-AC7C-4D3D-A68A-CEC9C37E4D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20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generated with high confidence">
            <a:extLst>
              <a:ext uri="{FF2B5EF4-FFF2-40B4-BE49-F238E27FC236}">
                <a16:creationId xmlns:a16="http://schemas.microsoft.com/office/drawing/2014/main" id="{95582A0C-564D-4D98-9C18-827AA9E458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728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Abiding in Christ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/>
          <p:nvPr/>
        </p:nvCxnSpPr>
        <p:spPr>
          <a:xfrm>
            <a:off x="838200" y="1514901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54520"/>
            <a:ext cx="5029940" cy="463835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If we abide in Christ…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We will be like the Vine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u="sng" dirty="0">
                <a:solidFill>
                  <a:schemeClr val="bg1"/>
                </a:solidFill>
              </a:rPr>
              <a:t>We will bear fruit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We will be pruned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We will remain connected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Our prayers will be answered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We will glorify God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210E46F-5227-45D9-8497-96554601AC9D}"/>
              </a:ext>
            </a:extLst>
          </p:cNvPr>
          <p:cNvSpPr txBox="1">
            <a:spLocks/>
          </p:cNvSpPr>
          <p:nvPr/>
        </p:nvSpPr>
        <p:spPr>
          <a:xfrm>
            <a:off x="5956917" y="1854519"/>
            <a:ext cx="5169023" cy="4638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“I am the vine, you are the branches; he who abides in Me and I in him, </a:t>
            </a:r>
            <a:r>
              <a:rPr lang="en-US" u="sng" dirty="0">
                <a:solidFill>
                  <a:schemeClr val="bg1"/>
                </a:solidFill>
              </a:rPr>
              <a:t>he bears much fruit</a:t>
            </a:r>
            <a:r>
              <a:rPr lang="en-US" dirty="0">
                <a:solidFill>
                  <a:schemeClr val="bg1"/>
                </a:solidFill>
              </a:rPr>
              <a:t>, for apart from Me you can do nothing.” </a:t>
            </a:r>
            <a:r>
              <a:rPr lang="en-US" sz="2400" dirty="0">
                <a:solidFill>
                  <a:schemeClr val="bg1"/>
                </a:solidFill>
              </a:rPr>
              <a:t>(John 15:5)</a:t>
            </a:r>
          </a:p>
        </p:txBody>
      </p:sp>
    </p:spTree>
    <p:extLst>
      <p:ext uri="{BB962C8B-B14F-4D97-AF65-F5344CB8AC3E}">
        <p14:creationId xmlns:p14="http://schemas.microsoft.com/office/powerpoint/2010/main" val="3870048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Abiding in Christ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/>
          <p:nvPr/>
        </p:nvCxnSpPr>
        <p:spPr>
          <a:xfrm>
            <a:off x="838200" y="1514901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54520"/>
            <a:ext cx="5029940" cy="463835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If we abide in Christ…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We will be like the Vine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u="sng" dirty="0">
                <a:solidFill>
                  <a:schemeClr val="bg1"/>
                </a:solidFill>
              </a:rPr>
              <a:t>We will bear fruit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We will be pruned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We will remain connected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Our prayers will be answered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We will glorify God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210E46F-5227-45D9-8497-96554601AC9D}"/>
              </a:ext>
            </a:extLst>
          </p:cNvPr>
          <p:cNvSpPr txBox="1">
            <a:spLocks/>
          </p:cNvSpPr>
          <p:nvPr/>
        </p:nvSpPr>
        <p:spPr>
          <a:xfrm>
            <a:off x="838200" y="4979722"/>
            <a:ext cx="7768350" cy="1513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Spiritual Growth &amp; Maturity </a:t>
            </a:r>
            <a:r>
              <a:rPr lang="en-US" sz="2400" dirty="0">
                <a:solidFill>
                  <a:schemeClr val="bg1"/>
                </a:solidFill>
              </a:rPr>
              <a:t>(Gal. 5:22-23, 2Pet. 1:5-8)</a:t>
            </a:r>
          </a:p>
          <a:p>
            <a:r>
              <a:rPr lang="en-US" dirty="0">
                <a:solidFill>
                  <a:schemeClr val="bg1"/>
                </a:solidFill>
              </a:rPr>
              <a:t>Good works </a:t>
            </a:r>
            <a:r>
              <a:rPr lang="en-US" sz="2400" dirty="0">
                <a:solidFill>
                  <a:schemeClr val="bg1"/>
                </a:solidFill>
              </a:rPr>
              <a:t>(Eph. 2:10, Tit. 3:14)</a:t>
            </a:r>
          </a:p>
          <a:p>
            <a:r>
              <a:rPr lang="en-US" dirty="0">
                <a:solidFill>
                  <a:schemeClr val="bg1"/>
                </a:solidFill>
              </a:rPr>
              <a:t>Spreading the gospel &amp; winning souls </a:t>
            </a:r>
            <a:r>
              <a:rPr lang="en-US" sz="2400" dirty="0">
                <a:solidFill>
                  <a:schemeClr val="bg1"/>
                </a:solidFill>
              </a:rPr>
              <a:t>(Rom. 1:13-15)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1027134-33FF-47D5-9BF9-87C494609A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6550" y="1887177"/>
            <a:ext cx="2789497" cy="373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669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Abiding in Christ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/>
          <p:nvPr/>
        </p:nvCxnSpPr>
        <p:spPr>
          <a:xfrm>
            <a:off x="838200" y="1514901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54520"/>
            <a:ext cx="5029940" cy="463835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If we abide in Christ…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We will be like the Vine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We will bear fruit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u="sng" dirty="0">
                <a:solidFill>
                  <a:schemeClr val="bg1"/>
                </a:solidFill>
              </a:rPr>
              <a:t>We will be pruned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We will remain connected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Our prayers will be answered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We will glorify God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210E46F-5227-45D9-8497-96554601AC9D}"/>
              </a:ext>
            </a:extLst>
          </p:cNvPr>
          <p:cNvSpPr txBox="1">
            <a:spLocks/>
          </p:cNvSpPr>
          <p:nvPr/>
        </p:nvSpPr>
        <p:spPr>
          <a:xfrm>
            <a:off x="5956917" y="1854519"/>
            <a:ext cx="5396882" cy="463835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“Every branch in Me that does not bear fruit, He takes away; and every branch that bears fruit, </a:t>
            </a:r>
            <a:r>
              <a:rPr lang="en-US" u="sng" dirty="0">
                <a:solidFill>
                  <a:schemeClr val="bg1"/>
                </a:solidFill>
              </a:rPr>
              <a:t>He prunes it so that it may bear more fruit</a:t>
            </a:r>
            <a:r>
              <a:rPr lang="en-US" dirty="0">
                <a:solidFill>
                  <a:schemeClr val="bg1"/>
                </a:solidFill>
              </a:rPr>
              <a:t>.” </a:t>
            </a:r>
            <a:r>
              <a:rPr lang="en-US" sz="2400" dirty="0">
                <a:solidFill>
                  <a:schemeClr val="bg1"/>
                </a:solidFill>
              </a:rPr>
              <a:t>(John 15:2)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“All discipline for the moment seems not to be joyful, but sorrowful; yet to those who have been trained by it, afterwards it yields the peaceful fruit of righteousness.” </a:t>
            </a:r>
            <a:r>
              <a:rPr lang="en-US" sz="2400" dirty="0">
                <a:solidFill>
                  <a:schemeClr val="bg1"/>
                </a:solidFill>
              </a:rPr>
              <a:t>(Heb. 12:11)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889839F-8A36-4F1E-8EED-16BB58063561}"/>
              </a:ext>
            </a:extLst>
          </p:cNvPr>
          <p:cNvSpPr txBox="1">
            <a:spLocks/>
          </p:cNvSpPr>
          <p:nvPr/>
        </p:nvSpPr>
        <p:spPr>
          <a:xfrm>
            <a:off x="838200" y="4979722"/>
            <a:ext cx="5257800" cy="15131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Jam. 1:2-4 – “trials” -&gt; “perfect &amp; complete, lacking in nothing”</a:t>
            </a:r>
          </a:p>
          <a:p>
            <a:r>
              <a:rPr lang="en-US" dirty="0">
                <a:solidFill>
                  <a:schemeClr val="bg1"/>
                </a:solidFill>
              </a:rPr>
              <a:t>Rom. 5:3-4 “tribulations” -&gt; “hope”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498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Abiding in Christ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/>
          <p:nvPr/>
        </p:nvCxnSpPr>
        <p:spPr>
          <a:xfrm>
            <a:off x="838200" y="1514901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54520"/>
            <a:ext cx="5029940" cy="463835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If we abide in Christ…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We will be like the Vine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We will bear fruit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We will be pruned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u="sng" dirty="0">
                <a:solidFill>
                  <a:schemeClr val="bg1"/>
                </a:solidFill>
              </a:rPr>
              <a:t>We will remain connected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Our prayers will be answered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We will glorify God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210E46F-5227-45D9-8497-96554601AC9D}"/>
              </a:ext>
            </a:extLst>
          </p:cNvPr>
          <p:cNvSpPr txBox="1">
            <a:spLocks/>
          </p:cNvSpPr>
          <p:nvPr/>
        </p:nvSpPr>
        <p:spPr>
          <a:xfrm>
            <a:off x="5956917" y="1854519"/>
            <a:ext cx="5396882" cy="4638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“I am the vine, you are the branches; he who abides in Me and I in him, he bears much fruit, </a:t>
            </a:r>
            <a:r>
              <a:rPr lang="en-US" u="sng" dirty="0">
                <a:solidFill>
                  <a:schemeClr val="bg1"/>
                </a:solidFill>
              </a:rPr>
              <a:t>for apart from Me you can do nothing.  If anyone does not abide in Me, he is thrown away as a branch and dries up</a:t>
            </a:r>
            <a:r>
              <a:rPr lang="en-US" dirty="0">
                <a:solidFill>
                  <a:schemeClr val="bg1"/>
                </a:solidFill>
              </a:rPr>
              <a:t>; and they gather them, and cast them into the fire and they are burned.” </a:t>
            </a:r>
            <a:r>
              <a:rPr lang="en-US" sz="2400" dirty="0">
                <a:solidFill>
                  <a:schemeClr val="bg1"/>
                </a:solidFill>
              </a:rPr>
              <a:t>(John 15:5-6)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634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Abiding in Christ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/>
          <p:nvPr/>
        </p:nvCxnSpPr>
        <p:spPr>
          <a:xfrm>
            <a:off x="838200" y="1514901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54520"/>
            <a:ext cx="5029940" cy="463835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If we abide in Christ…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We will be like the Vine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We will bear fruit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We will be pruned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u="sng" dirty="0">
                <a:solidFill>
                  <a:schemeClr val="bg1"/>
                </a:solidFill>
              </a:rPr>
              <a:t>We will remain connected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Our prayers will be answered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We will glorify God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210E46F-5227-45D9-8497-96554601AC9D}"/>
              </a:ext>
            </a:extLst>
          </p:cNvPr>
          <p:cNvSpPr txBox="1">
            <a:spLocks/>
          </p:cNvSpPr>
          <p:nvPr/>
        </p:nvSpPr>
        <p:spPr>
          <a:xfrm>
            <a:off x="5956917" y="1854519"/>
            <a:ext cx="5396882" cy="4638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“If you </a:t>
            </a:r>
            <a:r>
              <a:rPr lang="en-US" u="sng" dirty="0">
                <a:solidFill>
                  <a:schemeClr val="bg1"/>
                </a:solidFill>
              </a:rPr>
              <a:t>keep My commandments</a:t>
            </a:r>
            <a:r>
              <a:rPr lang="en-US" dirty="0">
                <a:solidFill>
                  <a:schemeClr val="bg1"/>
                </a:solidFill>
              </a:rPr>
              <a:t>, you will abide in My love; just as I have kept My Father’s commandments and abide in His love.” </a:t>
            </a:r>
            <a:r>
              <a:rPr lang="en-US" sz="2400" dirty="0">
                <a:solidFill>
                  <a:schemeClr val="bg1"/>
                </a:solidFill>
              </a:rPr>
              <a:t>(John 15:10)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“But the seed in the good soil, these are the ones who have</a:t>
            </a:r>
            <a:r>
              <a:rPr lang="en-US" u="sng" dirty="0">
                <a:solidFill>
                  <a:schemeClr val="bg1"/>
                </a:solidFill>
              </a:rPr>
              <a:t> heard the word</a:t>
            </a:r>
            <a:r>
              <a:rPr lang="en-US" dirty="0">
                <a:solidFill>
                  <a:schemeClr val="bg1"/>
                </a:solidFill>
              </a:rPr>
              <a:t> in an honest and good heart, and </a:t>
            </a:r>
            <a:r>
              <a:rPr lang="en-US" u="sng" dirty="0">
                <a:solidFill>
                  <a:schemeClr val="bg1"/>
                </a:solidFill>
              </a:rPr>
              <a:t>hold it fast</a:t>
            </a:r>
            <a:r>
              <a:rPr lang="en-US" dirty="0">
                <a:solidFill>
                  <a:schemeClr val="bg1"/>
                </a:solidFill>
              </a:rPr>
              <a:t>, and </a:t>
            </a:r>
            <a:r>
              <a:rPr lang="en-US" u="sng" dirty="0">
                <a:solidFill>
                  <a:schemeClr val="bg1"/>
                </a:solidFill>
              </a:rPr>
              <a:t>bear fruit with perseverance</a:t>
            </a:r>
            <a:r>
              <a:rPr lang="en-US" dirty="0">
                <a:solidFill>
                  <a:schemeClr val="bg1"/>
                </a:solidFill>
              </a:rPr>
              <a:t>” </a:t>
            </a:r>
            <a:r>
              <a:rPr lang="en-US" sz="2400" dirty="0">
                <a:solidFill>
                  <a:schemeClr val="bg1"/>
                </a:solidFill>
              </a:rPr>
              <a:t>(Luke 8:15)</a:t>
            </a:r>
            <a:endParaRPr lang="en-US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E5039C1-68B8-4DEF-9E79-E18FD38219D2}"/>
              </a:ext>
            </a:extLst>
          </p:cNvPr>
          <p:cNvSpPr txBox="1">
            <a:spLocks/>
          </p:cNvSpPr>
          <p:nvPr/>
        </p:nvSpPr>
        <p:spPr>
          <a:xfrm>
            <a:off x="838200" y="4979722"/>
            <a:ext cx="5257800" cy="1513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“In Him was life, and the life was the Light of men.” </a:t>
            </a:r>
            <a:r>
              <a:rPr lang="en-US" sz="2400" dirty="0">
                <a:solidFill>
                  <a:schemeClr val="bg1"/>
                </a:solidFill>
              </a:rPr>
              <a:t>(John 1:4)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8670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Abiding in Christ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/>
          <p:nvPr/>
        </p:nvCxnSpPr>
        <p:spPr>
          <a:xfrm>
            <a:off x="838200" y="1514901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54520"/>
            <a:ext cx="5029940" cy="463835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If we abide in Christ…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We will be like the Vine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We will bear fruit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We will be pruned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We will remain connected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u="sng" dirty="0">
                <a:solidFill>
                  <a:schemeClr val="bg1"/>
                </a:solidFill>
              </a:rPr>
              <a:t>Our prayers will be answered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We will glorify God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210E46F-5227-45D9-8497-96554601AC9D}"/>
              </a:ext>
            </a:extLst>
          </p:cNvPr>
          <p:cNvSpPr txBox="1">
            <a:spLocks/>
          </p:cNvSpPr>
          <p:nvPr/>
        </p:nvSpPr>
        <p:spPr>
          <a:xfrm>
            <a:off x="5956917" y="1854519"/>
            <a:ext cx="5396882" cy="4638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“If you abide in Me, and My words abide in you, </a:t>
            </a:r>
            <a:r>
              <a:rPr lang="en-US" u="sng" dirty="0">
                <a:solidFill>
                  <a:schemeClr val="bg1"/>
                </a:solidFill>
              </a:rPr>
              <a:t>ask whatever you wish, and it will be done for you</a:t>
            </a:r>
            <a:r>
              <a:rPr lang="en-US" dirty="0">
                <a:solidFill>
                  <a:schemeClr val="bg1"/>
                </a:solidFill>
              </a:rPr>
              <a:t>.” </a:t>
            </a:r>
            <a:r>
              <a:rPr lang="en-US" sz="2400" dirty="0">
                <a:solidFill>
                  <a:schemeClr val="bg1"/>
                </a:solidFill>
              </a:rPr>
              <a:t>(John 15:7)</a:t>
            </a:r>
          </a:p>
          <a:p>
            <a:r>
              <a:rPr lang="en-US" sz="2400" dirty="0">
                <a:solidFill>
                  <a:schemeClr val="bg1"/>
                </a:solidFill>
              </a:rPr>
              <a:t>Matt. 7:7-11; Jam. 5:16; 1John 5:14-15</a:t>
            </a:r>
          </a:p>
        </p:txBody>
      </p:sp>
    </p:spTree>
    <p:extLst>
      <p:ext uri="{BB962C8B-B14F-4D97-AF65-F5344CB8AC3E}">
        <p14:creationId xmlns:p14="http://schemas.microsoft.com/office/powerpoint/2010/main" val="1134871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Abiding in Christ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/>
          <p:nvPr/>
        </p:nvCxnSpPr>
        <p:spPr>
          <a:xfrm>
            <a:off x="838200" y="1514901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54520"/>
            <a:ext cx="5029940" cy="463835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If we abide in Christ…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We will be like the Vine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We will bear fruit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We will be pruned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We will remain connected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Our prayers will be answered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u="sng" dirty="0">
                <a:solidFill>
                  <a:schemeClr val="bg1"/>
                </a:solidFill>
              </a:rPr>
              <a:t>We will glorify God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210E46F-5227-45D9-8497-96554601AC9D}"/>
              </a:ext>
            </a:extLst>
          </p:cNvPr>
          <p:cNvSpPr txBox="1">
            <a:spLocks/>
          </p:cNvSpPr>
          <p:nvPr/>
        </p:nvSpPr>
        <p:spPr>
          <a:xfrm>
            <a:off x="5956917" y="1854519"/>
            <a:ext cx="5396882" cy="4638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“</a:t>
            </a:r>
            <a:r>
              <a:rPr lang="en-US" u="sng" dirty="0">
                <a:solidFill>
                  <a:schemeClr val="bg1"/>
                </a:solidFill>
              </a:rPr>
              <a:t>My Father is glorified by this</a:t>
            </a:r>
            <a:r>
              <a:rPr lang="en-US" dirty="0">
                <a:solidFill>
                  <a:schemeClr val="bg1"/>
                </a:solidFill>
              </a:rPr>
              <a:t>, that you bear much fruit, and so prove to be My disciples.” </a:t>
            </a:r>
            <a:r>
              <a:rPr lang="en-US" sz="2400" dirty="0">
                <a:solidFill>
                  <a:schemeClr val="bg1"/>
                </a:solidFill>
              </a:rPr>
              <a:t>(John 15:8)</a:t>
            </a:r>
          </a:p>
          <a:p>
            <a:r>
              <a:rPr lang="en-US" dirty="0">
                <a:solidFill>
                  <a:schemeClr val="bg1"/>
                </a:solidFill>
              </a:rPr>
              <a:t>“Let your light shine before men in such a way that </a:t>
            </a:r>
            <a:r>
              <a:rPr lang="en-US" u="sng" dirty="0">
                <a:solidFill>
                  <a:schemeClr val="bg1"/>
                </a:solidFill>
              </a:rPr>
              <a:t>they may see your good works, and glorify your Father</a:t>
            </a:r>
            <a:r>
              <a:rPr lang="en-US" dirty="0">
                <a:solidFill>
                  <a:schemeClr val="bg1"/>
                </a:solidFill>
              </a:rPr>
              <a:t> who is in heaven.” </a:t>
            </a:r>
            <a:r>
              <a:rPr lang="en-US" sz="2400" dirty="0">
                <a:solidFill>
                  <a:schemeClr val="bg1"/>
                </a:solidFill>
              </a:rPr>
              <a:t>(Matt. 5:16)</a:t>
            </a:r>
          </a:p>
        </p:txBody>
      </p:sp>
    </p:spTree>
    <p:extLst>
      <p:ext uri="{BB962C8B-B14F-4D97-AF65-F5344CB8AC3E}">
        <p14:creationId xmlns:p14="http://schemas.microsoft.com/office/powerpoint/2010/main" val="2867022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Vine &amp; The Branches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/>
          <p:nvPr/>
        </p:nvCxnSpPr>
        <p:spPr>
          <a:xfrm>
            <a:off x="838200" y="1514901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980221" cy="432579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Are you </a:t>
            </a:r>
            <a:r>
              <a:rPr lang="en-US" u="sng" dirty="0">
                <a:solidFill>
                  <a:schemeClr val="bg1"/>
                </a:solidFill>
              </a:rPr>
              <a:t>abiding</a:t>
            </a:r>
            <a:r>
              <a:rPr lang="en-US" dirty="0">
                <a:solidFill>
                  <a:schemeClr val="bg1"/>
                </a:solidFill>
              </a:rPr>
              <a:t> (remaining/staying) in Him?  Or are you just visiting from time to time?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If life is found in Jesus and in His teachings, how much time do you spend reading and meditating on His word?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How do you respond to being pruned?  Does it yield more fruit?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Do you look like the Vine?  Can people tell you belong to Jesus by your fruits?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74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peaker&#10;&#10;Description generated with high confidence">
            <a:extLst>
              <a:ext uri="{FF2B5EF4-FFF2-40B4-BE49-F238E27FC236}">
                <a16:creationId xmlns:a16="http://schemas.microsoft.com/office/drawing/2014/main" id="{9B641C60-76BC-47E2-B4B5-9E7D3704BA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562" y="-24631"/>
            <a:ext cx="12210562" cy="69012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C4503C-33B9-4D0E-8B5B-F53DE3B3C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THE DISCIPLES RELATIONSHIP: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421AC8-238B-46E7-AFAE-0AF38595F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1001499" cy="4351338"/>
          </a:xfrm>
        </p:spPr>
        <p:txBody>
          <a:bodyPr numCol="2">
            <a:normAutofit lnSpcReduction="10000"/>
          </a:bodyPr>
          <a:lstStyle/>
          <a:p>
            <a:r>
              <a:rPr lang="en-US" sz="36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TO HIMSELF</a:t>
            </a:r>
          </a:p>
          <a:p>
            <a:pPr lvl="1"/>
            <a:r>
              <a:rPr lang="en-US" sz="28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An Athlete</a:t>
            </a:r>
          </a:p>
          <a:p>
            <a:pPr lvl="1"/>
            <a:r>
              <a:rPr lang="en-US" sz="28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A Soldier</a:t>
            </a:r>
          </a:p>
          <a:p>
            <a:r>
              <a:rPr lang="en-US" sz="36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TO HIS LORD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The Potter and the Clay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The Vine and the Branches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A Child of God</a:t>
            </a:r>
          </a:p>
          <a:p>
            <a:endParaRPr lang="en-US" sz="3600" dirty="0">
              <a:solidFill>
                <a:schemeClr val="bg1"/>
              </a:solidFill>
              <a:latin typeface="Khmer UI" pitchFamily="34" charset="0"/>
              <a:cs typeface="Khmer UI" pitchFamily="34" charset="0"/>
            </a:endParaRPr>
          </a:p>
          <a:p>
            <a:r>
              <a:rPr lang="en-US" sz="36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TO HIS BRETHREN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A Member of the Body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“My Brother’s Keeper”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A Servant</a:t>
            </a:r>
          </a:p>
          <a:p>
            <a:r>
              <a:rPr lang="en-US" sz="36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TO THE WORLD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Strangers &amp; Pilgrims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Salt &amp; Light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An Apologist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Fishers of Men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33B7851-F7EE-4571-8BFD-C0915EB9ECFF}"/>
              </a:ext>
            </a:extLst>
          </p:cNvPr>
          <p:cNvCxnSpPr>
            <a:cxnSpLocks/>
          </p:cNvCxnSpPr>
          <p:nvPr/>
        </p:nvCxnSpPr>
        <p:spPr>
          <a:xfrm>
            <a:off x="96981" y="4215740"/>
            <a:ext cx="1163782" cy="0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8259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peaker&#10;&#10;Description generated with high confidence">
            <a:extLst>
              <a:ext uri="{FF2B5EF4-FFF2-40B4-BE49-F238E27FC236}">
                <a16:creationId xmlns:a16="http://schemas.microsoft.com/office/drawing/2014/main" id="{9B641C60-76BC-47E2-B4B5-9E7D3704BA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562" y="-43293"/>
            <a:ext cx="12210562" cy="69012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C4503C-33B9-4D0E-8B5B-F53DE3B3C8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spc="300" dirty="0">
                <a:solidFill>
                  <a:schemeClr val="bg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LESSON 5: The Vine and the Branches</a:t>
            </a:r>
            <a:br>
              <a:rPr lang="en-US" sz="3600" spc="300" dirty="0">
                <a:solidFill>
                  <a:schemeClr val="bg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</a:br>
            <a:r>
              <a:rPr lang="en-US" sz="2800" spc="300" dirty="0">
                <a:solidFill>
                  <a:schemeClr val="bg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The Disciple’s Dependence Upon Christ</a:t>
            </a:r>
            <a:endParaRPr lang="en-US" sz="3600" spc="300" dirty="0">
              <a:solidFill>
                <a:schemeClr val="bg1"/>
              </a:solidFill>
              <a:latin typeface="Khmer UI" panose="020B0502040204020203" pitchFamily="34" charset="0"/>
              <a:cs typeface="Khmer UI" panose="020B05020402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421AC8-238B-46E7-AFAE-0AF38595F5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3571" y="4356100"/>
            <a:ext cx="9306296" cy="1379537"/>
          </a:xfrm>
        </p:spPr>
        <p:txBody>
          <a:bodyPr/>
          <a:lstStyle/>
          <a:p>
            <a:pPr algn="l">
              <a:tabLst>
                <a:tab pos="9085263" algn="r"/>
              </a:tabLst>
            </a:pPr>
            <a:r>
              <a:rPr lang="en-US" sz="2800" i="1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"I am the vine, you are the branches; he who abides in Me and I in him, he bears much fruit, for apart from Me you can do nothing. (John 15:5)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616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John 15:1-11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/>
          <p:nvPr/>
        </p:nvCxnSpPr>
        <p:spPr>
          <a:xfrm>
            <a:off x="838200" y="1514901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4520"/>
            <a:ext cx="5642499" cy="4638355"/>
          </a:xfrm>
        </p:spPr>
        <p:txBody>
          <a:bodyPr>
            <a:normAutofit/>
          </a:bodyPr>
          <a:lstStyle/>
          <a:p>
            <a:pPr marL="0" indent="0" defTabSz="463550"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“</a:t>
            </a:r>
            <a:r>
              <a:rPr lang="en-US" u="sng" dirty="0">
                <a:solidFill>
                  <a:schemeClr val="bg1"/>
                </a:solidFill>
              </a:rPr>
              <a:t>Every</a:t>
            </a:r>
            <a:r>
              <a:rPr lang="en-US" dirty="0">
                <a:solidFill>
                  <a:schemeClr val="bg1"/>
                </a:solidFill>
              </a:rPr>
              <a:t> branch in Me that does not bear fruit…” </a:t>
            </a:r>
            <a:r>
              <a:rPr lang="en-US" sz="2400" dirty="0">
                <a:solidFill>
                  <a:schemeClr val="bg1"/>
                </a:solidFill>
              </a:rPr>
              <a:t>(vs. 2)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“If </a:t>
            </a:r>
            <a:r>
              <a:rPr lang="en-US" u="sng" dirty="0">
                <a:solidFill>
                  <a:schemeClr val="bg1"/>
                </a:solidFill>
              </a:rPr>
              <a:t>anyone</a:t>
            </a:r>
            <a:r>
              <a:rPr lang="en-US" dirty="0">
                <a:solidFill>
                  <a:schemeClr val="bg1"/>
                </a:solidFill>
              </a:rPr>
              <a:t> does not abide in Me…” </a:t>
            </a:r>
            <a:r>
              <a:rPr lang="en-US" sz="2400" dirty="0">
                <a:solidFill>
                  <a:schemeClr val="bg1"/>
                </a:solidFill>
              </a:rPr>
              <a:t>(vs. 6)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Disciples:</a:t>
            </a:r>
          </a:p>
          <a:p>
            <a:pPr defTabSz="46355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Being “in Christ” </a:t>
            </a:r>
            <a:r>
              <a:rPr lang="en-US" sz="2400" dirty="0">
                <a:solidFill>
                  <a:schemeClr val="bg1"/>
                </a:solidFill>
              </a:rPr>
              <a:t>(Gal. 2:20; 2Cor. 5:17)</a:t>
            </a:r>
          </a:p>
          <a:p>
            <a:pPr defTabSz="46355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Described as “branches” </a:t>
            </a:r>
            <a:r>
              <a:rPr lang="en-US" sz="2400" dirty="0">
                <a:solidFill>
                  <a:schemeClr val="bg1"/>
                </a:solidFill>
              </a:rPr>
              <a:t>(Rom. 11:11-24)</a:t>
            </a:r>
            <a:endParaRPr lang="en-US" dirty="0">
              <a:solidFill>
                <a:schemeClr val="bg1"/>
              </a:solidFill>
            </a:endParaRPr>
          </a:p>
          <a:p>
            <a:pPr defTabSz="46355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Bearing fruit </a:t>
            </a:r>
            <a:r>
              <a:rPr lang="en-US" sz="2400" dirty="0">
                <a:solidFill>
                  <a:schemeClr val="bg1"/>
                </a:solidFill>
              </a:rPr>
              <a:t>(Gal. 5:22-24; Tit. 3:14)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 descr="A close up of a flower&#10;&#10;Description generated with high confidence">
            <a:extLst>
              <a:ext uri="{FF2B5EF4-FFF2-40B4-BE49-F238E27FC236}">
                <a16:creationId xmlns:a16="http://schemas.microsoft.com/office/drawing/2014/main" id="{824E9956-80BE-49FB-AE4E-AEBE8DE8C6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104" y="2080009"/>
            <a:ext cx="4861451" cy="364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943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John 15:1-11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/>
          <p:nvPr/>
        </p:nvCxnSpPr>
        <p:spPr>
          <a:xfrm>
            <a:off x="838200" y="1514901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4520"/>
            <a:ext cx="5642499" cy="4638355"/>
          </a:xfrm>
        </p:spPr>
        <p:txBody>
          <a:bodyPr>
            <a:normAutofit/>
          </a:bodyPr>
          <a:lstStyle/>
          <a:p>
            <a:pPr marL="0" indent="0" defTabSz="463550"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“I am the </a:t>
            </a:r>
            <a:r>
              <a:rPr lang="en-US" u="sng" dirty="0">
                <a:solidFill>
                  <a:schemeClr val="bg1"/>
                </a:solidFill>
              </a:rPr>
              <a:t>true vine</a:t>
            </a:r>
            <a:r>
              <a:rPr lang="en-US" dirty="0">
                <a:solidFill>
                  <a:schemeClr val="bg1"/>
                </a:solidFill>
              </a:rPr>
              <a:t>, and My Father is the vine-dresser” (vs. 1)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Israel as “the vine” - Isa. 5:1-7; Jer. 2:21; Ezek. 15:1-8 </a:t>
            </a:r>
            <a:r>
              <a:rPr lang="en-US" sz="3200" dirty="0">
                <a:solidFill>
                  <a:schemeClr val="bg1"/>
                </a:solidFill>
              </a:rPr>
              <a:t>; </a:t>
            </a:r>
            <a:r>
              <a:rPr lang="en-US" dirty="0">
                <a:solidFill>
                  <a:schemeClr val="bg1"/>
                </a:solidFill>
              </a:rPr>
              <a:t>Psa. 80:8-16; etc.</a:t>
            </a:r>
          </a:p>
        </p:txBody>
      </p:sp>
      <p:pic>
        <p:nvPicPr>
          <p:cNvPr id="5" name="Picture 4" descr="A close up of a flower&#10;&#10;Description generated with high confidence">
            <a:extLst>
              <a:ext uri="{FF2B5EF4-FFF2-40B4-BE49-F238E27FC236}">
                <a16:creationId xmlns:a16="http://schemas.microsoft.com/office/drawing/2014/main" id="{824E9956-80BE-49FB-AE4E-AEBE8DE8C6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104" y="2080009"/>
            <a:ext cx="4861451" cy="364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667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Key Words/Phrases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/>
          <p:nvPr/>
        </p:nvCxnSpPr>
        <p:spPr>
          <a:xfrm>
            <a:off x="838200" y="1514901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4520"/>
            <a:ext cx="5642499" cy="4638355"/>
          </a:xfrm>
        </p:spPr>
        <p:txBody>
          <a:bodyPr>
            <a:normAutofit/>
          </a:bodyPr>
          <a:lstStyle/>
          <a:p>
            <a:pPr marL="0" indent="0" defTabSz="463550"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Key words/phrases:</a:t>
            </a:r>
          </a:p>
          <a:p>
            <a:pPr defTabSz="46355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“Abide in Me” – to stay; remain.</a:t>
            </a:r>
          </a:p>
          <a:p>
            <a:pPr lvl="1" defTabSz="46355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“Jesus answered and said to him, "If anyone loves Me, he will keep My word; and My Father will love him, and We will come to him and make Our </a:t>
            </a:r>
            <a:r>
              <a:rPr lang="en-US" u="sng" dirty="0">
                <a:solidFill>
                  <a:schemeClr val="bg1"/>
                </a:solidFill>
              </a:rPr>
              <a:t>abode </a:t>
            </a:r>
            <a:r>
              <a:rPr lang="en-US" dirty="0">
                <a:solidFill>
                  <a:schemeClr val="bg1"/>
                </a:solidFill>
              </a:rPr>
              <a:t>with him.” </a:t>
            </a:r>
            <a:r>
              <a:rPr lang="en-US" sz="2000" dirty="0">
                <a:solidFill>
                  <a:schemeClr val="bg1"/>
                </a:solidFill>
              </a:rPr>
              <a:t>(John 14:23)</a:t>
            </a:r>
            <a:endParaRPr lang="en-US" dirty="0">
              <a:solidFill>
                <a:schemeClr val="bg1"/>
              </a:solidFill>
            </a:endParaRPr>
          </a:p>
          <a:p>
            <a:pPr defTabSz="46355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“Bear fruit”</a:t>
            </a:r>
          </a:p>
        </p:txBody>
      </p:sp>
      <p:pic>
        <p:nvPicPr>
          <p:cNvPr id="5" name="Picture 4" descr="A close up of a flower&#10;&#10;Description generated with high confidence">
            <a:extLst>
              <a:ext uri="{FF2B5EF4-FFF2-40B4-BE49-F238E27FC236}">
                <a16:creationId xmlns:a16="http://schemas.microsoft.com/office/drawing/2014/main" id="{824E9956-80BE-49FB-AE4E-AEBE8DE8C6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104" y="2080009"/>
            <a:ext cx="4861451" cy="364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014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Major Concepts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/>
          <p:nvPr/>
        </p:nvCxnSpPr>
        <p:spPr>
          <a:xfrm>
            <a:off x="838200" y="1514901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4520"/>
            <a:ext cx="5642499" cy="4638355"/>
          </a:xfrm>
        </p:spPr>
        <p:txBody>
          <a:bodyPr>
            <a:normAutofit/>
          </a:bodyPr>
          <a:lstStyle/>
          <a:p>
            <a:pPr marL="0" indent="0" defTabSz="463550"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Major concepts:</a:t>
            </a:r>
          </a:p>
          <a:p>
            <a:pPr defTabSz="46355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Dependence on Christ</a:t>
            </a:r>
          </a:p>
          <a:p>
            <a:pPr lvl="1" defTabSz="46355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“…as the branch cannot bear fruit of itself </a:t>
            </a:r>
            <a:r>
              <a:rPr lang="en-US" u="sng" dirty="0">
                <a:solidFill>
                  <a:schemeClr val="bg1"/>
                </a:solidFill>
              </a:rPr>
              <a:t>unless it abides in the vine</a:t>
            </a:r>
            <a:r>
              <a:rPr lang="en-US" dirty="0">
                <a:solidFill>
                  <a:schemeClr val="bg1"/>
                </a:solidFill>
              </a:rPr>
              <a:t>, so neither can you </a:t>
            </a:r>
            <a:r>
              <a:rPr lang="en-US" u="sng" dirty="0">
                <a:solidFill>
                  <a:schemeClr val="bg1"/>
                </a:solidFill>
              </a:rPr>
              <a:t>unless you abide in Me</a:t>
            </a:r>
            <a:r>
              <a:rPr lang="en-US" dirty="0">
                <a:solidFill>
                  <a:schemeClr val="bg1"/>
                </a:solidFill>
              </a:rPr>
              <a:t>.” </a:t>
            </a:r>
            <a:r>
              <a:rPr lang="en-US" sz="2000" dirty="0">
                <a:solidFill>
                  <a:schemeClr val="bg1"/>
                </a:solidFill>
              </a:rPr>
              <a:t>(vs. 4)</a:t>
            </a:r>
          </a:p>
          <a:p>
            <a:pPr lvl="1" defTabSz="46355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“…for </a:t>
            </a:r>
            <a:r>
              <a:rPr lang="en-US" u="sng" dirty="0">
                <a:solidFill>
                  <a:schemeClr val="bg1"/>
                </a:solidFill>
              </a:rPr>
              <a:t>apart from Me you can do nothing</a:t>
            </a:r>
            <a:r>
              <a:rPr lang="en-US" dirty="0">
                <a:solidFill>
                  <a:schemeClr val="bg1"/>
                </a:solidFill>
              </a:rPr>
              <a:t>.” </a:t>
            </a:r>
            <a:r>
              <a:rPr lang="en-US" sz="2000" dirty="0">
                <a:solidFill>
                  <a:schemeClr val="bg1"/>
                </a:solidFill>
              </a:rPr>
              <a:t>(vs. 5)</a:t>
            </a:r>
            <a:endParaRPr lang="en-US" dirty="0">
              <a:solidFill>
                <a:schemeClr val="bg1"/>
              </a:solidFill>
            </a:endParaRPr>
          </a:p>
          <a:p>
            <a:pPr defTabSz="46355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Remaining in Christ</a:t>
            </a:r>
          </a:p>
          <a:p>
            <a:pPr lvl="1" defTabSz="46355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“You are already clean </a:t>
            </a:r>
            <a:r>
              <a:rPr lang="en-US" u="sng" dirty="0">
                <a:solidFill>
                  <a:schemeClr val="bg1"/>
                </a:solidFill>
              </a:rPr>
              <a:t>because of the word </a:t>
            </a:r>
            <a:r>
              <a:rPr lang="en-US" dirty="0">
                <a:solidFill>
                  <a:schemeClr val="bg1"/>
                </a:solidFill>
              </a:rPr>
              <a:t>which I have spoken to you.”</a:t>
            </a:r>
            <a:r>
              <a:rPr lang="en-US" sz="2000" dirty="0">
                <a:solidFill>
                  <a:schemeClr val="bg1"/>
                </a:solidFill>
              </a:rPr>
              <a:t> (vs. 3), Eph. 5:26; John 8:31; 1John 2:5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 descr="A close up of a flower&#10;&#10;Description generated with high confidence">
            <a:extLst>
              <a:ext uri="{FF2B5EF4-FFF2-40B4-BE49-F238E27FC236}">
                <a16:creationId xmlns:a16="http://schemas.microsoft.com/office/drawing/2014/main" id="{824E9956-80BE-49FB-AE4E-AEBE8DE8C6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104" y="2080009"/>
            <a:ext cx="4861451" cy="364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222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Abiding in Christ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/>
          <p:nvPr/>
        </p:nvCxnSpPr>
        <p:spPr>
          <a:xfrm>
            <a:off x="838200" y="1514901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54520"/>
            <a:ext cx="5029940" cy="463835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If we abide in Christ…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We will be like the Vine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We will bear fruit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We will be pruned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We will remain connected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Our prayers will be answered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We will glorify God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 descr="A close up of a flower&#10;&#10;Description generated with high confidence">
            <a:extLst>
              <a:ext uri="{FF2B5EF4-FFF2-40B4-BE49-F238E27FC236}">
                <a16:creationId xmlns:a16="http://schemas.microsoft.com/office/drawing/2014/main" id="{824E9956-80BE-49FB-AE4E-AEBE8DE8C6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394" y="2080008"/>
            <a:ext cx="5607162" cy="420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98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Abiding in Christ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/>
          <p:nvPr/>
        </p:nvCxnSpPr>
        <p:spPr>
          <a:xfrm>
            <a:off x="838200" y="1514901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54520"/>
            <a:ext cx="5029940" cy="463835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If we abide in Christ…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u="sng" dirty="0">
                <a:solidFill>
                  <a:schemeClr val="bg1"/>
                </a:solidFill>
              </a:rPr>
              <a:t>We will be like the Vine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We will bear fruit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We will be pruned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We will remain connected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Our prayers will be answered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We will glorify God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210E46F-5227-45D9-8497-96554601AC9D}"/>
              </a:ext>
            </a:extLst>
          </p:cNvPr>
          <p:cNvSpPr txBox="1">
            <a:spLocks/>
          </p:cNvSpPr>
          <p:nvPr/>
        </p:nvSpPr>
        <p:spPr>
          <a:xfrm>
            <a:off x="5956917" y="1854519"/>
            <a:ext cx="5169023" cy="4638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“Does a fountain send out from the same opening both fresh and bitter water?  Can a fig tree, my brethren, produce olives, or a vine produce figs? Nor can salt water produce fresh.” </a:t>
            </a:r>
            <a:r>
              <a:rPr lang="en-US" sz="2400" dirty="0">
                <a:solidFill>
                  <a:schemeClr val="bg1"/>
                </a:solidFill>
              </a:rPr>
              <a:t>(Jam. 3:11-12)</a:t>
            </a:r>
          </a:p>
          <a:p>
            <a:r>
              <a:rPr lang="en-US" dirty="0">
                <a:solidFill>
                  <a:schemeClr val="bg1"/>
                </a:solidFill>
              </a:rPr>
              <a:t>“the one who says he abides in Him ought himself to walk in the same manner as he walked” </a:t>
            </a:r>
            <a:r>
              <a:rPr lang="en-US" sz="2400" dirty="0">
                <a:solidFill>
                  <a:schemeClr val="bg1"/>
                </a:solidFill>
              </a:rPr>
              <a:t>(1John 2:6)</a:t>
            </a:r>
          </a:p>
        </p:txBody>
      </p:sp>
    </p:spTree>
    <p:extLst>
      <p:ext uri="{BB962C8B-B14F-4D97-AF65-F5344CB8AC3E}">
        <p14:creationId xmlns:p14="http://schemas.microsoft.com/office/powerpoint/2010/main" val="801588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3028</TotalTime>
  <Words>1291</Words>
  <Application>Microsoft Office PowerPoint</Application>
  <PresentationFormat>Widescreen</PresentationFormat>
  <Paragraphs>144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Khmer UI</vt:lpstr>
      <vt:lpstr>Office Theme</vt:lpstr>
      <vt:lpstr>PowerPoint Presentation</vt:lpstr>
      <vt:lpstr>THE DISCIPLES RELATIONSHIP:</vt:lpstr>
      <vt:lpstr>LESSON 5: The Vine and the Branches The Disciple’s Dependence Upon Christ</vt:lpstr>
      <vt:lpstr>John 15:1-11</vt:lpstr>
      <vt:lpstr>John 15:1-11</vt:lpstr>
      <vt:lpstr>Key Words/Phrases</vt:lpstr>
      <vt:lpstr>Major Concepts</vt:lpstr>
      <vt:lpstr>Abiding in Christ</vt:lpstr>
      <vt:lpstr>Abiding in Christ</vt:lpstr>
      <vt:lpstr>Abiding in Christ</vt:lpstr>
      <vt:lpstr>Abiding in Christ</vt:lpstr>
      <vt:lpstr>Abiding in Christ</vt:lpstr>
      <vt:lpstr>Abiding in Christ</vt:lpstr>
      <vt:lpstr>Abiding in Christ</vt:lpstr>
      <vt:lpstr>Abiding in Christ</vt:lpstr>
      <vt:lpstr>Abiding in Christ</vt:lpstr>
      <vt:lpstr>The Vine &amp; The Branches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Thornton, Robert</dc:creator>
  <cp:lastModifiedBy>Brown, Jeremy</cp:lastModifiedBy>
  <cp:revision>86</cp:revision>
  <dcterms:created xsi:type="dcterms:W3CDTF">2019-04-01T23:59:38Z</dcterms:created>
  <dcterms:modified xsi:type="dcterms:W3CDTF">2019-05-08T10:18:11Z</dcterms:modified>
</cp:coreProperties>
</file>